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63" r:id="rId2"/>
    <p:sldId id="386" r:id="rId3"/>
    <p:sldId id="257" r:id="rId4"/>
    <p:sldId id="378" r:id="rId5"/>
    <p:sldId id="379" r:id="rId6"/>
    <p:sldId id="380" r:id="rId7"/>
    <p:sldId id="381" r:id="rId8"/>
    <p:sldId id="357" r:id="rId9"/>
    <p:sldId id="281" r:id="rId10"/>
    <p:sldId id="282" r:id="rId11"/>
    <p:sldId id="377" r:id="rId12"/>
    <p:sldId id="382" r:id="rId13"/>
    <p:sldId id="384" r:id="rId14"/>
    <p:sldId id="383" r:id="rId15"/>
    <p:sldId id="385" r:id="rId16"/>
    <p:sldId id="374" r:id="rId17"/>
    <p:sldId id="376" r:id="rId18"/>
    <p:sldId id="375" r:id="rId19"/>
    <p:sldId id="363" r:id="rId20"/>
  </p:sldIdLst>
  <p:sldSz cx="11520488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9218" autoAdjust="0"/>
  </p:normalViewPr>
  <p:slideViewPr>
    <p:cSldViewPr snapToGrid="0" snapToObjects="1">
      <p:cViewPr varScale="1">
        <p:scale>
          <a:sx n="129" d="100"/>
          <a:sy n="129" d="100"/>
        </p:scale>
        <p:origin x="174" y="300"/>
      </p:cViewPr>
      <p:guideLst>
        <p:guide orient="horz" pos="2041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aron Cutshall" userId="57ea0039-4a6e-49fb-9a4c-475305caaddb" providerId="ADAL" clId="{B9B100CD-DDF9-4385-AB8A-69232ABC03F9}"/>
    <pc:docChg chg="custSel modSld modMainMaster">
      <pc:chgData name="Aaron Cutshall" userId="57ea0039-4a6e-49fb-9a4c-475305caaddb" providerId="ADAL" clId="{B9B100CD-DDF9-4385-AB8A-69232ABC03F9}" dt="2021-01-16T16:28:30.373" v="85" actId="14100"/>
      <pc:docMkLst>
        <pc:docMk/>
      </pc:docMkLst>
      <pc:sldChg chg="modSp mod">
        <pc:chgData name="Aaron Cutshall" userId="57ea0039-4a6e-49fb-9a4c-475305caaddb" providerId="ADAL" clId="{B9B100CD-DDF9-4385-AB8A-69232ABC03F9}" dt="2021-01-16T16:25:16.820" v="82" actId="692"/>
        <pc:sldMkLst>
          <pc:docMk/>
          <pc:sldMk cId="3880213463" sldId="257"/>
        </pc:sldMkLst>
        <pc:cxnChg chg="mod">
          <ac:chgData name="Aaron Cutshall" userId="57ea0039-4a6e-49fb-9a4c-475305caaddb" providerId="ADAL" clId="{B9B100CD-DDF9-4385-AB8A-69232ABC03F9}" dt="2021-01-16T16:25:16.820" v="82" actId="692"/>
          <ac:cxnSpMkLst>
            <pc:docMk/>
            <pc:sldMk cId="3880213463" sldId="257"/>
            <ac:cxnSpMk id="4" creationId="{00000000-0000-0000-0000-000000000000}"/>
          </ac:cxnSpMkLst>
        </pc:cxnChg>
      </pc:sldChg>
      <pc:sldChg chg="modSp">
        <pc:chgData name="Aaron Cutshall" userId="57ea0039-4a6e-49fb-9a4c-475305caaddb" providerId="ADAL" clId="{B9B100CD-DDF9-4385-AB8A-69232ABC03F9}" dt="2021-01-16T16:28:30.373" v="85" actId="14100"/>
        <pc:sldMkLst>
          <pc:docMk/>
          <pc:sldMk cId="4137516606" sldId="363"/>
        </pc:sldMkLst>
        <pc:picChg chg="mod">
          <ac:chgData name="Aaron Cutshall" userId="57ea0039-4a6e-49fb-9a4c-475305caaddb" providerId="ADAL" clId="{B9B100CD-DDF9-4385-AB8A-69232ABC03F9}" dt="2021-01-16T16:28:30.373" v="85" actId="14100"/>
          <ac:picMkLst>
            <pc:docMk/>
            <pc:sldMk cId="4137516606" sldId="363"/>
            <ac:picMk id="25" creationId="{00000000-0000-0000-0000-000000000000}"/>
          </ac:picMkLst>
        </pc:picChg>
      </pc:sldChg>
      <pc:sldChg chg="modSp mod">
        <pc:chgData name="Aaron Cutshall" userId="57ea0039-4a6e-49fb-9a4c-475305caaddb" providerId="ADAL" clId="{B9B100CD-DDF9-4385-AB8A-69232ABC03F9}" dt="2021-01-16T16:26:07.936" v="83" actId="692"/>
        <pc:sldMkLst>
          <pc:docMk/>
          <pc:sldMk cId="1419565759" sldId="378"/>
        </pc:sldMkLst>
        <pc:cxnChg chg="mod">
          <ac:chgData name="Aaron Cutshall" userId="57ea0039-4a6e-49fb-9a4c-475305caaddb" providerId="ADAL" clId="{B9B100CD-DDF9-4385-AB8A-69232ABC03F9}" dt="2021-01-16T16:26:07.936" v="83" actId="692"/>
          <ac:cxnSpMkLst>
            <pc:docMk/>
            <pc:sldMk cId="1419565759" sldId="378"/>
            <ac:cxnSpMk id="4" creationId="{00000000-0000-0000-0000-000000000000}"/>
          </ac:cxnSpMkLst>
        </pc:cxnChg>
      </pc:sldChg>
      <pc:sldChg chg="modSp mod">
        <pc:chgData name="Aaron Cutshall" userId="57ea0039-4a6e-49fb-9a4c-475305caaddb" providerId="ADAL" clId="{B9B100CD-DDF9-4385-AB8A-69232ABC03F9}" dt="2021-01-16T16:25:05.673" v="81" actId="692"/>
        <pc:sldMkLst>
          <pc:docMk/>
          <pc:sldMk cId="2954844159" sldId="386"/>
        </pc:sldMkLst>
        <pc:spChg chg="mod">
          <ac:chgData name="Aaron Cutshall" userId="57ea0039-4a6e-49fb-9a4c-475305caaddb" providerId="ADAL" clId="{B9B100CD-DDF9-4385-AB8A-69232ABC03F9}" dt="2021-01-16T16:24:55.353" v="80" actId="207"/>
          <ac:spMkLst>
            <pc:docMk/>
            <pc:sldMk cId="2954844159" sldId="386"/>
            <ac:spMk id="15" creationId="{00000000-0000-0000-0000-000000000000}"/>
          </ac:spMkLst>
        </pc:spChg>
        <pc:cxnChg chg="mod">
          <ac:chgData name="Aaron Cutshall" userId="57ea0039-4a6e-49fb-9a4c-475305caaddb" providerId="ADAL" clId="{B9B100CD-DDF9-4385-AB8A-69232ABC03F9}" dt="2021-01-16T16:25:05.673" v="81" actId="692"/>
          <ac:cxnSpMkLst>
            <pc:docMk/>
            <pc:sldMk cId="2954844159" sldId="386"/>
            <ac:cxnSpMk id="3" creationId="{00000000-0000-0000-0000-000000000000}"/>
          </ac:cxnSpMkLst>
        </pc:cxnChg>
      </pc:sldChg>
      <pc:sldMasterChg chg="addSp delSp modSp mod modSldLayout">
        <pc:chgData name="Aaron Cutshall" userId="57ea0039-4a6e-49fb-9a4c-475305caaddb" providerId="ADAL" clId="{B9B100CD-DDF9-4385-AB8A-69232ABC03F9}" dt="2021-01-16T16:23:43.986" v="30" actId="207"/>
        <pc:sldMasterMkLst>
          <pc:docMk/>
          <pc:sldMasterMk cId="517766698" sldId="2147483648"/>
        </pc:sldMasterMkLst>
        <pc:spChg chg="mod">
          <ac:chgData name="Aaron Cutshall" userId="57ea0039-4a6e-49fb-9a4c-475305caaddb" providerId="ADAL" clId="{B9B100CD-DDF9-4385-AB8A-69232ABC03F9}" dt="2021-01-16T16:21:24.052" v="17" actId="207"/>
          <ac:spMkLst>
            <pc:docMk/>
            <pc:sldMasterMk cId="517766698" sldId="2147483648"/>
            <ac:spMk id="2" creationId="{00000000-0000-0000-0000-000000000000}"/>
          </ac:spMkLst>
        </pc:spChg>
        <pc:graphicFrameChg chg="del">
          <ac:chgData name="Aaron Cutshall" userId="57ea0039-4a6e-49fb-9a4c-475305caaddb" providerId="ADAL" clId="{B9B100CD-DDF9-4385-AB8A-69232ABC03F9}" dt="2021-01-16T16:21:46.880" v="18" actId="478"/>
          <ac:graphicFrameMkLst>
            <pc:docMk/>
            <pc:sldMasterMk cId="517766698" sldId="2147483648"/>
            <ac:graphicFrameMk id="9" creationId="{00000000-0000-0000-0000-000000000000}"/>
          </ac:graphicFrameMkLst>
        </pc:graphicFrameChg>
        <pc:picChg chg="add mod">
          <ac:chgData name="Aaron Cutshall" userId="57ea0039-4a6e-49fb-9a4c-475305caaddb" providerId="ADAL" clId="{B9B100CD-DDF9-4385-AB8A-69232ABC03F9}" dt="2021-01-16T16:22:19.880" v="23" actId="1076"/>
          <ac:picMkLst>
            <pc:docMk/>
            <pc:sldMasterMk cId="517766698" sldId="2147483648"/>
            <ac:picMk id="5" creationId="{09F2B9E2-D152-4E9B-97E0-3A381A3BF46E}"/>
          </ac:picMkLst>
        </pc:picChg>
        <pc:sldLayoutChg chg="addSp delSp modSp mod">
          <pc:chgData name="Aaron Cutshall" userId="57ea0039-4a6e-49fb-9a4c-475305caaddb" providerId="ADAL" clId="{B9B100CD-DDF9-4385-AB8A-69232ABC03F9}" dt="2021-01-16T16:19:37.803" v="13" actId="207"/>
          <pc:sldLayoutMkLst>
            <pc:docMk/>
            <pc:sldMasterMk cId="517766698" sldId="2147483648"/>
            <pc:sldLayoutMk cId="800730336" sldId="2147483649"/>
          </pc:sldLayoutMkLst>
          <pc:spChg chg="mod">
            <ac:chgData name="Aaron Cutshall" userId="57ea0039-4a6e-49fb-9a4c-475305caaddb" providerId="ADAL" clId="{B9B100CD-DDF9-4385-AB8A-69232ABC03F9}" dt="2021-01-16T16:19:37.803" v="13" actId="207"/>
            <ac:spMkLst>
              <pc:docMk/>
              <pc:sldMasterMk cId="517766698" sldId="2147483648"/>
              <pc:sldLayoutMk cId="800730336" sldId="2147483649"/>
              <ac:spMk id="14" creationId="{00000000-0000-0000-0000-000000000000}"/>
            </ac:spMkLst>
          </pc:spChg>
          <pc:spChg chg="del">
            <ac:chgData name="Aaron Cutshall" userId="57ea0039-4a6e-49fb-9a4c-475305caaddb" providerId="ADAL" clId="{B9B100CD-DDF9-4385-AB8A-69232ABC03F9}" dt="2021-01-16T16:16:47.470" v="0" actId="478"/>
            <ac:spMkLst>
              <pc:docMk/>
              <pc:sldMasterMk cId="517766698" sldId="2147483648"/>
              <pc:sldLayoutMk cId="800730336" sldId="2147483649"/>
              <ac:spMk id="33" creationId="{00000000-0000-0000-0000-000000000000}"/>
            </ac:spMkLst>
          </pc:spChg>
          <pc:picChg chg="add mod ord">
            <ac:chgData name="Aaron Cutshall" userId="57ea0039-4a6e-49fb-9a4c-475305caaddb" providerId="ADAL" clId="{B9B100CD-DDF9-4385-AB8A-69232ABC03F9}" dt="2021-01-16T16:18:45.867" v="12" actId="1076"/>
            <ac:picMkLst>
              <pc:docMk/>
              <pc:sldMasterMk cId="517766698" sldId="2147483648"/>
              <pc:sldLayoutMk cId="800730336" sldId="2147483649"/>
              <ac:picMk id="4" creationId="{550EAD4A-05B3-4BD9-8C75-60A34A92C3E2}"/>
            </ac:picMkLst>
          </pc:picChg>
          <pc:picChg chg="del">
            <ac:chgData name="Aaron Cutshall" userId="57ea0039-4a6e-49fb-9a4c-475305caaddb" providerId="ADAL" clId="{B9B100CD-DDF9-4385-AB8A-69232ABC03F9}" dt="2021-01-16T16:16:51.216" v="1" actId="478"/>
            <ac:picMkLst>
              <pc:docMk/>
              <pc:sldMasterMk cId="517766698" sldId="2147483648"/>
              <pc:sldLayoutMk cId="800730336" sldId="2147483649"/>
              <ac:picMk id="6" creationId="{00000000-0000-0000-0000-000000000000}"/>
            </ac:picMkLst>
          </pc:picChg>
        </pc:sldLayoutChg>
        <pc:sldLayoutChg chg="modSp mod">
          <pc:chgData name="Aaron Cutshall" userId="57ea0039-4a6e-49fb-9a4c-475305caaddb" providerId="ADAL" clId="{B9B100CD-DDF9-4385-AB8A-69232ABC03F9}" dt="2021-01-16T16:20:17.722" v="14" actId="207"/>
          <pc:sldLayoutMkLst>
            <pc:docMk/>
            <pc:sldMasterMk cId="517766698" sldId="2147483648"/>
            <pc:sldLayoutMk cId="4065140645" sldId="2147483650"/>
          </pc:sldLayoutMkLst>
          <pc:spChg chg="mod">
            <ac:chgData name="Aaron Cutshall" userId="57ea0039-4a6e-49fb-9a4c-475305caaddb" providerId="ADAL" clId="{B9B100CD-DDF9-4385-AB8A-69232ABC03F9}" dt="2021-01-16T16:20:17.722" v="14" actId="207"/>
            <ac:spMkLst>
              <pc:docMk/>
              <pc:sldMasterMk cId="517766698" sldId="2147483648"/>
              <pc:sldLayoutMk cId="4065140645" sldId="2147483650"/>
              <ac:spMk id="2" creationId="{00000000-0000-0000-0000-000000000000}"/>
            </ac:spMkLst>
          </pc:spChg>
        </pc:sldLayoutChg>
        <pc:sldLayoutChg chg="addSp delSp modSp mod">
          <pc:chgData name="Aaron Cutshall" userId="57ea0039-4a6e-49fb-9a4c-475305caaddb" providerId="ADAL" clId="{B9B100CD-DDF9-4385-AB8A-69232ABC03F9}" dt="2021-01-16T16:23:43.986" v="30" actId="207"/>
          <pc:sldLayoutMkLst>
            <pc:docMk/>
            <pc:sldMasterMk cId="517766698" sldId="2147483648"/>
            <pc:sldLayoutMk cId="3510596381" sldId="2147483651"/>
          </pc:sldLayoutMkLst>
          <pc:spChg chg="mod">
            <ac:chgData name="Aaron Cutshall" userId="57ea0039-4a6e-49fb-9a4c-475305caaddb" providerId="ADAL" clId="{B9B100CD-DDF9-4385-AB8A-69232ABC03F9}" dt="2021-01-16T16:23:43.986" v="30" actId="207"/>
            <ac:spMkLst>
              <pc:docMk/>
              <pc:sldMasterMk cId="517766698" sldId="2147483648"/>
              <pc:sldLayoutMk cId="3510596381" sldId="2147483651"/>
              <ac:spMk id="2" creationId="{00000000-0000-0000-0000-000000000000}"/>
            </ac:spMkLst>
          </pc:spChg>
          <pc:spChg chg="del">
            <ac:chgData name="Aaron Cutshall" userId="57ea0039-4a6e-49fb-9a4c-475305caaddb" providerId="ADAL" clId="{B9B100CD-DDF9-4385-AB8A-69232ABC03F9}" dt="2021-01-16T16:22:33.256" v="24" actId="478"/>
            <ac:spMkLst>
              <pc:docMk/>
              <pc:sldMasterMk cId="517766698" sldId="2147483648"/>
              <pc:sldLayoutMk cId="3510596381" sldId="2147483651"/>
              <ac:spMk id="23" creationId="{00000000-0000-0000-0000-000000000000}"/>
            </ac:spMkLst>
          </pc:spChg>
          <pc:picChg chg="add mod">
            <ac:chgData name="Aaron Cutshall" userId="57ea0039-4a6e-49fb-9a4c-475305caaddb" providerId="ADAL" clId="{B9B100CD-DDF9-4385-AB8A-69232ABC03F9}" dt="2021-01-16T16:23:16.770" v="29" actId="29295"/>
            <ac:picMkLst>
              <pc:docMk/>
              <pc:sldMasterMk cId="517766698" sldId="2147483648"/>
              <pc:sldLayoutMk cId="3510596381" sldId="2147483651"/>
              <ac:picMk id="4" creationId="{31548C66-192F-4F28-B62C-8B7843340837}"/>
            </ac:picMkLst>
          </pc:picChg>
        </pc:sldLayoutChg>
        <pc:sldLayoutChg chg="modSp mod">
          <pc:chgData name="Aaron Cutshall" userId="57ea0039-4a6e-49fb-9a4c-475305caaddb" providerId="ADAL" clId="{B9B100CD-DDF9-4385-AB8A-69232ABC03F9}" dt="2021-01-16T16:20:45.003" v="16" actId="207"/>
          <pc:sldLayoutMkLst>
            <pc:docMk/>
            <pc:sldMasterMk cId="517766698" sldId="2147483648"/>
            <pc:sldLayoutMk cId="2062983015" sldId="2147483652"/>
          </pc:sldLayoutMkLst>
          <pc:spChg chg="mod">
            <ac:chgData name="Aaron Cutshall" userId="57ea0039-4a6e-49fb-9a4c-475305caaddb" providerId="ADAL" clId="{B9B100CD-DDF9-4385-AB8A-69232ABC03F9}" dt="2021-01-16T16:20:45.003" v="16" actId="207"/>
            <ac:spMkLst>
              <pc:docMk/>
              <pc:sldMasterMk cId="517766698" sldId="2147483648"/>
              <pc:sldLayoutMk cId="2062983015" sldId="2147483652"/>
              <ac:spMk id="2" creationId="{00000000-0000-0000-0000-000000000000}"/>
            </ac:spMkLst>
          </pc:spChg>
        </pc:sldLayoutChg>
        <pc:sldLayoutChg chg="modSp mod">
          <pc:chgData name="Aaron Cutshall" userId="57ea0039-4a6e-49fb-9a4c-475305caaddb" providerId="ADAL" clId="{B9B100CD-DDF9-4385-AB8A-69232ABC03F9}" dt="2021-01-16T16:20:31.361" v="15" actId="207"/>
          <pc:sldLayoutMkLst>
            <pc:docMk/>
            <pc:sldMasterMk cId="517766698" sldId="2147483648"/>
            <pc:sldLayoutMk cId="1721537737" sldId="2147483654"/>
          </pc:sldLayoutMkLst>
          <pc:spChg chg="mod">
            <ac:chgData name="Aaron Cutshall" userId="57ea0039-4a6e-49fb-9a4c-475305caaddb" providerId="ADAL" clId="{B9B100CD-DDF9-4385-AB8A-69232ABC03F9}" dt="2021-01-16T16:20:31.361" v="15" actId="207"/>
            <ac:spMkLst>
              <pc:docMk/>
              <pc:sldMasterMk cId="517766698" sldId="2147483648"/>
              <pc:sldLayoutMk cId="1721537737" sldId="2147483654"/>
              <ac:spMk id="2" creationId="{00000000-0000-0000-0000-000000000000}"/>
            </ac:spMkLst>
          </pc:spChg>
        </pc:sldLayoutChg>
      </pc:sldMasterChg>
    </pc:docChg>
  </pc:docChgLst>
  <pc:docChgLst>
    <pc:chgData name="Aaron Cutshall" userId="57ea0039-4a6e-49fb-9a4c-475305caaddb" providerId="ADAL" clId="{493797C9-DC9E-4188-9F31-CDDCDF1BB0CC}"/>
    <pc:docChg chg="modMainMaster">
      <pc:chgData name="Aaron Cutshall" userId="57ea0039-4a6e-49fb-9a4c-475305caaddb" providerId="ADAL" clId="{493797C9-DC9E-4188-9F31-CDDCDF1BB0CC}" dt="2021-01-19T22:24:01.399" v="2" actId="29295"/>
      <pc:docMkLst>
        <pc:docMk/>
      </pc:docMkLst>
      <pc:sldMasterChg chg="modSldLayout">
        <pc:chgData name="Aaron Cutshall" userId="57ea0039-4a6e-49fb-9a4c-475305caaddb" providerId="ADAL" clId="{493797C9-DC9E-4188-9F31-CDDCDF1BB0CC}" dt="2021-01-19T22:24:01.399" v="2" actId="29295"/>
        <pc:sldMasterMkLst>
          <pc:docMk/>
          <pc:sldMasterMk cId="517766698" sldId="2147483648"/>
        </pc:sldMasterMkLst>
        <pc:sldLayoutChg chg="modSp mod">
          <pc:chgData name="Aaron Cutshall" userId="57ea0039-4a6e-49fb-9a4c-475305caaddb" providerId="ADAL" clId="{493797C9-DC9E-4188-9F31-CDDCDF1BB0CC}" dt="2021-01-19T22:24:01.399" v="2" actId="29295"/>
          <pc:sldLayoutMkLst>
            <pc:docMk/>
            <pc:sldMasterMk cId="517766698" sldId="2147483648"/>
            <pc:sldLayoutMk cId="800730336" sldId="2147483649"/>
          </pc:sldLayoutMkLst>
          <pc:picChg chg="mod">
            <ac:chgData name="Aaron Cutshall" userId="57ea0039-4a6e-49fb-9a4c-475305caaddb" providerId="ADAL" clId="{493797C9-DC9E-4188-9F31-CDDCDF1BB0CC}" dt="2021-01-19T22:24:01.399" v="2" actId="29295"/>
            <ac:picMkLst>
              <pc:docMk/>
              <pc:sldMasterMk cId="517766698" sldId="2147483648"/>
              <pc:sldLayoutMk cId="800730336" sldId="2147483649"/>
              <ac:picMk id="4" creationId="{550EAD4A-05B3-4BD9-8C75-60A34A92C3E2}"/>
            </ac:picMkLst>
          </pc:picChg>
        </pc:sldLayoutChg>
      </pc:sldMasterChg>
    </pc:docChg>
  </pc:docChgLst>
  <pc:docChgLst>
    <pc:chgData name="Aaron Cutshall" userId="85b9c4a4-c187-4184-ad78-b754e31b9cd7" providerId="ADAL" clId="{E98541F0-758B-479A-85C1-721CA410D672}"/>
    <pc:docChg chg="delSld modSld">
      <pc:chgData name="Aaron Cutshall" userId="85b9c4a4-c187-4184-ad78-b754e31b9cd7" providerId="ADAL" clId="{E98541F0-758B-479A-85C1-721CA410D672}" dt="2019-10-12T21:52:33.592" v="11" actId="2696"/>
      <pc:docMkLst>
        <pc:docMk/>
      </pc:docMkLst>
      <pc:sldChg chg="del">
        <pc:chgData name="Aaron Cutshall" userId="85b9c4a4-c187-4184-ad78-b754e31b9cd7" providerId="ADAL" clId="{E98541F0-758B-479A-85C1-721CA410D672}" dt="2019-10-12T21:52:33.592" v="11" actId="2696"/>
        <pc:sldMkLst>
          <pc:docMk/>
          <pc:sldMk cId="2956876836" sldId="258"/>
        </pc:sldMkLst>
      </pc:sldChg>
      <pc:sldChg chg="modSp">
        <pc:chgData name="Aaron Cutshall" userId="85b9c4a4-c187-4184-ad78-b754e31b9cd7" providerId="ADAL" clId="{E98541F0-758B-479A-85C1-721CA410D672}" dt="2019-10-12T15:09:59.804" v="10" actId="20577"/>
        <pc:sldMkLst>
          <pc:docMk/>
          <pc:sldMk cId="502393767" sldId="356"/>
        </pc:sldMkLst>
        <pc:spChg chg="mod">
          <ac:chgData name="Aaron Cutshall" userId="85b9c4a4-c187-4184-ad78-b754e31b9cd7" providerId="ADAL" clId="{E98541F0-758B-479A-85C1-721CA410D672}" dt="2019-10-12T15:09:59.804" v="10" actId="20577"/>
          <ac:spMkLst>
            <pc:docMk/>
            <pc:sldMk cId="502393767" sldId="356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CD03D2-0DEB-4CB2-92CB-8591D0C9C17B}" type="datetimeFigureOut">
              <a:rPr lang="en-US" smtClean="0"/>
              <a:t>1/19/2021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5B352-3D04-4E96-8FB2-3EBBD48C1D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94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454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5B352-3D04-4E96-8FB2-3EBBD48C1D8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8828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550EAD4A-05B3-4BD9-8C75-60A34A92C3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287691" y="1077412"/>
            <a:ext cx="5873228" cy="3454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59907" y="3779838"/>
            <a:ext cx="10800218" cy="2339975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0" hasCustomPrompt="1"/>
          </p:nvPr>
        </p:nvSpPr>
        <p:spPr>
          <a:xfrm>
            <a:off x="361157" y="360588"/>
            <a:ext cx="10799762" cy="1079500"/>
          </a:xfrm>
        </p:spPr>
        <p:txBody>
          <a:bodyPr anchor="t">
            <a:noAutofit/>
          </a:bodyPr>
          <a:lstStyle>
            <a:lvl1pPr algn="l">
              <a:defRPr lang="en-US" sz="4000" b="0" kern="1200" dirty="0" smtClean="0">
                <a:solidFill>
                  <a:srgbClr val="0070C0"/>
                </a:solidFill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8007303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60364" y="360363"/>
            <a:ext cx="10799762" cy="5759449"/>
          </a:xfrm>
        </p:spPr>
        <p:txBody>
          <a:bodyPr anchor="ctr"/>
          <a:lstStyle>
            <a:lvl1pPr algn="r">
              <a:defRPr sz="6000" b="0" i="0" cap="none">
                <a:solidFill>
                  <a:srgbClr val="00B0F0"/>
                </a:solidFill>
                <a:latin typeface="+mj-lt"/>
                <a:cs typeface="Arial"/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31548C66-192F-4F28-B62C-8B784334083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</a:blip>
          <a:stretch>
            <a:fillRect/>
          </a:stretch>
        </p:blipFill>
        <p:spPr>
          <a:xfrm>
            <a:off x="360364" y="1347198"/>
            <a:ext cx="5133975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596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 typeface="Wingdings" charset="2"/>
              <a:buNone/>
              <a:defRPr>
                <a:solidFill>
                  <a:schemeClr val="tx2"/>
                </a:solidFill>
              </a:defRPr>
            </a:lvl1pPr>
            <a:lvl2pPr marL="576027" indent="0">
              <a:buFont typeface="Wingdings" charset="2"/>
              <a:buNone/>
              <a:defRPr>
                <a:solidFill>
                  <a:srgbClr val="474947"/>
                </a:solidFill>
              </a:defRPr>
            </a:lvl2pPr>
            <a:lvl3pPr marL="1152053" indent="0">
              <a:buFont typeface="Wingdings" charset="2"/>
              <a:buNone/>
              <a:defRPr>
                <a:solidFill>
                  <a:srgbClr val="474947"/>
                </a:solidFill>
              </a:defRPr>
            </a:lvl3pPr>
            <a:lvl4pPr marL="1728079" indent="0">
              <a:buFont typeface="Wingdings" charset="2"/>
              <a:buNone/>
              <a:defRPr>
                <a:solidFill>
                  <a:srgbClr val="474947"/>
                </a:solidFill>
              </a:defRPr>
            </a:lvl4pPr>
            <a:lvl5pPr marL="2304105" indent="0">
              <a:buFont typeface="Wingdings" charset="2"/>
              <a:buNone/>
              <a:defRPr>
                <a:solidFill>
                  <a:srgbClr val="47494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651406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1537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125" y="360363"/>
            <a:ext cx="10800000" cy="5759450"/>
          </a:xfrm>
        </p:spPr>
        <p:txBody>
          <a:bodyPr/>
          <a:lstStyle>
            <a:lvl1pPr marL="0" indent="0">
              <a:buFont typeface="Wingdings" charset="2"/>
              <a:buNone/>
              <a:defRPr>
                <a:solidFill>
                  <a:schemeClr val="tx2"/>
                </a:solidFill>
              </a:defRPr>
            </a:lvl1pPr>
            <a:lvl2pPr marL="576027" indent="0">
              <a:buFont typeface="Wingdings" charset="2"/>
              <a:buNone/>
              <a:defRPr>
                <a:solidFill>
                  <a:srgbClr val="474947"/>
                </a:solidFill>
              </a:defRPr>
            </a:lvl2pPr>
            <a:lvl3pPr marL="1152053" indent="0">
              <a:buFont typeface="Wingdings" charset="2"/>
              <a:buNone/>
              <a:defRPr>
                <a:solidFill>
                  <a:srgbClr val="474947"/>
                </a:solidFill>
              </a:defRPr>
            </a:lvl3pPr>
            <a:lvl4pPr marL="1728079" indent="0">
              <a:buFont typeface="Wingdings" charset="2"/>
              <a:buNone/>
              <a:defRPr>
                <a:solidFill>
                  <a:srgbClr val="474947"/>
                </a:solidFill>
              </a:defRPr>
            </a:lvl4pPr>
            <a:lvl5pPr marL="2304105" indent="0">
              <a:buFont typeface="Wingdings" charset="2"/>
              <a:buNone/>
              <a:defRPr>
                <a:solidFill>
                  <a:srgbClr val="474947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90547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B0F0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038" y="1439863"/>
            <a:ext cx="5397726" cy="4679950"/>
          </a:xfrm>
        </p:spPr>
        <p:txBody>
          <a:bodyPr rIns="18000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5761038" y="1439863"/>
            <a:ext cx="5399087" cy="4679950"/>
          </a:xfrm>
        </p:spPr>
        <p:txBody>
          <a:bodyPr lIns="18000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268"/>
            </a:lvl6pPr>
            <a:lvl7pPr>
              <a:defRPr sz="2268"/>
            </a:lvl7pPr>
            <a:lvl8pPr>
              <a:defRPr sz="2268"/>
            </a:lvl8pPr>
            <a:lvl9pPr>
              <a:defRPr sz="2268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298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6986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038" y="360363"/>
            <a:ext cx="10800000" cy="720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0125" y="1439813"/>
            <a:ext cx="10800000" cy="4680000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1587525" y="1153073"/>
            <a:ext cx="184731" cy="4413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268" dirty="0"/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09F2B9E2-D152-4E9B-97E0-3A381A3BF46E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10653090" y="5917700"/>
            <a:ext cx="687307" cy="404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766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4" r:id="rId4"/>
    <p:sldLayoutId id="2147483656" r:id="rId5"/>
    <p:sldLayoutId id="2147483652" r:id="rId6"/>
    <p:sldLayoutId id="2147483655" r:id="rId7"/>
  </p:sldLayoutIdLst>
  <p:txStyles>
    <p:titleStyle>
      <a:lvl1pPr algn="l" defTabSz="576026" rtl="0" eaLnBrk="1" latinLnBrk="0" hangingPunct="1">
        <a:spcBef>
          <a:spcPct val="0"/>
        </a:spcBef>
        <a:buNone/>
        <a:defRPr sz="44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0" indent="0" algn="l" defTabSz="576026" rtl="0" eaLnBrk="1" latinLnBrk="0" hangingPunct="1">
        <a:spcBef>
          <a:spcPct val="20000"/>
        </a:spcBef>
        <a:buFont typeface="Wingdings" charset="2"/>
        <a:buNone/>
        <a:defRPr sz="3600" kern="1200">
          <a:solidFill>
            <a:schemeClr val="tx2"/>
          </a:solidFill>
          <a:latin typeface="+mn-lt"/>
          <a:ea typeface="+mn-ea"/>
          <a:cs typeface="+mn-cs"/>
        </a:defRPr>
      </a:lvl1pPr>
      <a:lvl2pPr marL="576027" indent="0" algn="l" defTabSz="576026" rtl="0" eaLnBrk="1" latinLnBrk="0" hangingPunct="1">
        <a:spcBef>
          <a:spcPct val="20000"/>
        </a:spcBef>
        <a:buFont typeface="Wingdings" charset="2"/>
        <a:buNone/>
        <a:defRPr sz="3200" kern="1200">
          <a:solidFill>
            <a:schemeClr val="tx2"/>
          </a:solidFill>
          <a:latin typeface="+mn-lt"/>
          <a:ea typeface="+mn-ea"/>
          <a:cs typeface="+mn-cs"/>
        </a:defRPr>
      </a:lvl2pPr>
      <a:lvl3pPr marL="1152053" indent="0" algn="l" defTabSz="576026" rtl="0" eaLnBrk="1" latinLnBrk="0" hangingPunct="1">
        <a:spcBef>
          <a:spcPct val="20000"/>
        </a:spcBef>
        <a:buFont typeface="Wingdings" charset="2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728079" indent="0" algn="l" defTabSz="576026" rtl="0" eaLnBrk="1" latinLnBrk="0" hangingPunct="1">
        <a:spcBef>
          <a:spcPct val="20000"/>
        </a:spcBef>
        <a:buFont typeface="Wingdings" charset="2"/>
        <a:buNone/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2304105" indent="0" algn="l" defTabSz="576026" rtl="0" eaLnBrk="1" latinLnBrk="0" hangingPunct="1">
        <a:spcBef>
          <a:spcPct val="20000"/>
        </a:spcBef>
        <a:buFont typeface="Wingdings" charset="2"/>
        <a:buNone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3168145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6pPr>
      <a:lvl7pPr marL="3744171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7pPr>
      <a:lvl8pPr marL="4320197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8pPr>
      <a:lvl9pPr marL="4896223" indent="-288013" algn="l" defTabSz="576026" rtl="0" eaLnBrk="1" latinLnBrk="0" hangingPunct="1">
        <a:spcBef>
          <a:spcPct val="20000"/>
        </a:spcBef>
        <a:buFont typeface="Arial"/>
        <a:buChar char="•"/>
        <a:defRPr sz="25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1pPr>
      <a:lvl2pPr marL="576026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2pPr>
      <a:lvl3pPr marL="1152053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728079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4pPr>
      <a:lvl5pPr marL="2304105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5pPr>
      <a:lvl6pPr marL="2880131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6pPr>
      <a:lvl7pPr marL="3456158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7pPr>
      <a:lvl8pPr marL="4032184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8pPr>
      <a:lvl9pPr marL="4608210" algn="l" defTabSz="576026" rtl="0" eaLnBrk="1" latinLnBrk="0" hangingPunct="1">
        <a:defRPr sz="226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629" userDrawn="1">
          <p15:clr>
            <a:srgbClr val="F26B43"/>
          </p15:clr>
        </p15:guide>
        <p15:guide id="3" pos="7030" userDrawn="1">
          <p15:clr>
            <a:srgbClr val="F26B43"/>
          </p15:clr>
        </p15:guide>
        <p15:guide id="4" pos="227" userDrawn="1">
          <p15:clr>
            <a:srgbClr val="F26B43"/>
          </p15:clr>
        </p15:guide>
        <p15:guide id="5" orient="horz" pos="227" userDrawn="1">
          <p15:clr>
            <a:srgbClr val="F26B43"/>
          </p15:clr>
        </p15:guide>
        <p15:guide id="7" orient="horz" pos="680" userDrawn="1">
          <p15:clr>
            <a:srgbClr val="F26B43"/>
          </p15:clr>
        </p15:guide>
        <p15:guide id="8" orient="horz" pos="907" userDrawn="1">
          <p15:clr>
            <a:srgbClr val="F26B43"/>
          </p15:clr>
        </p15:guide>
        <p15:guide id="9" orient="horz" pos="3855" userDrawn="1">
          <p15:clr>
            <a:srgbClr val="F26B43"/>
          </p15:clr>
        </p15:guide>
        <p15:guide id="10" orient="horz" pos="204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servercentral.com/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qlservercentral.com/articles/T-SQL/62867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red-gate.com/simple-talk/sql/database-administration/creative-solutions-by-using-a-number-table/" TargetMode="External"/><Relationship Id="rId5" Type="http://schemas.openxmlformats.org/officeDocument/2006/relationships/hyperlink" Target="https://www.codeproject.com/Articles/712738/SQL-Wizardry-Part-Eight-Tally-Tables" TargetMode="External"/><Relationship Id="rId4" Type="http://schemas.openxmlformats.org/officeDocument/2006/relationships/hyperlink" Target="http://www.sqlservercentral.com/blogs/dwainsql/2014/03/27/tally-tables-in-t-sql/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://www.linkedin.com/in/sqlrv" TargetMode="External"/><Relationship Id="rId13" Type="http://schemas.openxmlformats.org/officeDocument/2006/relationships/image" Target="../media/image21.png"/><Relationship Id="rId3" Type="http://schemas.openxmlformats.org/officeDocument/2006/relationships/hyperlink" Target="http://blogs.msdn.com/b/mssmallbiz/archive/2015/07/07/i-m-giving-away-millions-of-free-microsoft-ebooks-again-including-windows-10-windows-8-1-windows-8-windows-7-office-2013-office-365-sharepoint-2013-dynamics-crm-powershell-exchange-server-lync-2013-system-center-azure-clo.aspx" TargetMode="External"/><Relationship Id="rId7" Type="http://schemas.openxmlformats.org/officeDocument/2006/relationships/hyperlink" Target="https://twitter.com/sqlrv" TargetMode="External"/><Relationship Id="rId12" Type="http://schemas.openxmlformats.org/officeDocument/2006/relationships/image" Target="../media/image20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twitter.com/ancutshall" TargetMode="External"/><Relationship Id="rId11" Type="http://schemas.openxmlformats.org/officeDocument/2006/relationships/image" Target="../media/image19.png"/><Relationship Id="rId5" Type="http://schemas.openxmlformats.org/officeDocument/2006/relationships/hyperlink" Target="http://www.sentryone.com/sql-server-books/" TargetMode="External"/><Relationship Id="rId10" Type="http://schemas.openxmlformats.org/officeDocument/2006/relationships/hyperlink" Target="http://www.sqlrv.com/" TargetMode="External"/><Relationship Id="rId4" Type="http://schemas.openxmlformats.org/officeDocument/2006/relationships/hyperlink" Target="http://www.red-gate.com/community/books/" TargetMode="External"/><Relationship Id="rId9" Type="http://schemas.openxmlformats.org/officeDocument/2006/relationships/hyperlink" Target="mailto:aaron@sqlrv.com" TargetMode="External"/><Relationship Id="rId1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programminghub.io/blog/2016/06/14/5-basic-concepts-programming-language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Tally Ho! -- Explore the Varied Uses of Tally Tables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Aaron N. Cutshall, MSCIS, MSHI</a:t>
            </a:r>
          </a:p>
        </p:txBody>
      </p:sp>
    </p:spTree>
    <p:extLst>
      <p:ext uri="{BB962C8B-B14F-4D97-AF65-F5344CB8AC3E}">
        <p14:creationId xmlns:p14="http://schemas.microsoft.com/office/powerpoint/2010/main" val="3947886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It Work?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1038" y="1080363"/>
            <a:ext cx="10861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36" y="1236140"/>
            <a:ext cx="2276847" cy="2639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7010" y="1236140"/>
            <a:ext cx="1368947" cy="4318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627" y="1236140"/>
            <a:ext cx="2154104" cy="5064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lus 1"/>
          <p:cNvSpPr/>
          <p:nvPr/>
        </p:nvSpPr>
        <p:spPr>
          <a:xfrm>
            <a:off x="3193576" y="2238233"/>
            <a:ext cx="941696" cy="1157258"/>
          </a:xfrm>
          <a:prstGeom prst="mathPlus">
            <a:avLst/>
          </a:prstGeom>
          <a:solidFill>
            <a:srgbClr val="FF0000"/>
          </a:solidFill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5" name="Equal 4"/>
          <p:cNvSpPr/>
          <p:nvPr/>
        </p:nvSpPr>
        <p:spPr>
          <a:xfrm>
            <a:off x="6428096" y="2238233"/>
            <a:ext cx="1050877" cy="1009934"/>
          </a:xfrm>
          <a:prstGeom prst="mathEqual">
            <a:avLst/>
          </a:prstGeom>
          <a:solidFill>
            <a:srgbClr val="FF0000"/>
          </a:solidFill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400" dirty="0">
              <a:solidFill>
                <a:schemeClr val="accent1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627" y="1236138"/>
            <a:ext cx="2012954" cy="5064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06627" y="1236138"/>
            <a:ext cx="2012954" cy="51485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565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95637" y="1378723"/>
            <a:ext cx="4542047" cy="468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361038" y="1080363"/>
            <a:ext cx="10861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899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Set-Based Processing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Does NOT mean "all in one query“</a:t>
            </a:r>
          </a:p>
          <a:p>
            <a:pPr marL="938906" lvl="2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2"/>
                </a:solidFill>
              </a:rPr>
              <a:t>A single query can contain a hidden loop</a:t>
            </a:r>
          </a:p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Does NOT mean something without a loop</a:t>
            </a:r>
          </a:p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CAN mean something that has a loop</a:t>
            </a:r>
          </a:p>
          <a:p>
            <a:pPr marL="938906" lvl="2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2800" dirty="0">
                <a:solidFill>
                  <a:schemeClr val="tx2"/>
                </a:solidFill>
              </a:rPr>
              <a:t>Certain queries require multiple SETS of information to be processed</a:t>
            </a:r>
          </a:p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Does mean "touching" each row minimally</a:t>
            </a:r>
          </a:p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Does require a paradigm shift in thinking</a:t>
            </a:r>
          </a:p>
          <a:p>
            <a:pPr lvl="1"/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1147527" lvl="1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201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“Loops” and “Cursors”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Recursion</a:t>
            </a:r>
          </a:p>
          <a:p>
            <a:pPr marL="938907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A recursive CTE  (</a:t>
            </a:r>
            <a:r>
              <a:rPr lang="en-US" dirty="0" err="1"/>
              <a:t>rCTE</a:t>
            </a:r>
            <a:r>
              <a:rPr lang="en-US" dirty="0"/>
              <a:t>) calls itself as a hidden loop</a:t>
            </a:r>
          </a:p>
          <a:p>
            <a:pPr marL="938907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Can kill performance with about 3 times (or more) the resources of a simple while-loop</a:t>
            </a:r>
          </a:p>
          <a:p>
            <a:pPr marL="938907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Most </a:t>
            </a:r>
            <a:r>
              <a:rPr lang="en-US" dirty="0" err="1"/>
              <a:t>rCTEs</a:t>
            </a:r>
            <a:r>
              <a:rPr lang="en-US" dirty="0"/>
              <a:t> can be re-written in a set-based manner using a simple while-loop</a:t>
            </a:r>
          </a:p>
          <a:p>
            <a:pPr marL="1514933" lvl="2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 err="1"/>
              <a:t>rCTE</a:t>
            </a:r>
            <a:r>
              <a:rPr lang="en-US" dirty="0"/>
              <a:t> loops through each level of recursion</a:t>
            </a:r>
          </a:p>
          <a:p>
            <a:pPr marL="1514933" lvl="2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Each loop requires the results of the previous loop</a:t>
            </a:r>
          </a:p>
          <a:p>
            <a:pPr marL="1514933" lvl="2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Performing loop explicitly save resources to run faster</a:t>
            </a:r>
          </a:p>
          <a:p>
            <a:pPr marL="1514933" lvl="2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dirty="0"/>
              <a:t>Example: 3 levels of recursion can be processed in only 3 loops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9023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“Loops” and “Cursors”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Explicit Cursor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Query places data in an internal structure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Fetches record one at a time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Default settings allow for forward-backward traversing and data updates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Consumes extensive resources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If required use LOCAL, FAST_FORWARD, and READ_ONLY options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1147527" lvl="1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319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“Loops” and “Cursors”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362880" lvl="1" indent="-362880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sz="3600" dirty="0">
                <a:solidFill>
                  <a:schemeClr val="tx2"/>
                </a:solidFill>
              </a:rPr>
              <a:t>Internal Loops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The hidden but very high speed looping effect that set-based code experiences behind the scenes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A simple SELECT "iterates" through rows but in a manner that the optimizer knows best</a:t>
            </a:r>
          </a:p>
          <a:p>
            <a:pPr marL="938907" lvl="1" indent="-362880">
              <a:buFont typeface="Arial" panose="020B0604020202020204" pitchFamily="34" charset="0"/>
              <a:buChar char="•"/>
              <a:defRPr/>
            </a:pPr>
            <a:r>
              <a:rPr lang="en-US" dirty="0"/>
              <a:t>Example: Windowing functions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1147527" lvl="1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9955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Covered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362880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Purposes and Uses</a:t>
            </a:r>
          </a:p>
          <a:p>
            <a:pPr marL="362880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How To Create Them</a:t>
            </a:r>
          </a:p>
          <a:p>
            <a:pPr marL="938907" lvl="1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Inline Table-Valued Function</a:t>
            </a:r>
          </a:p>
          <a:p>
            <a:pPr marL="938907" lvl="1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Fixed Table</a:t>
            </a:r>
          </a:p>
          <a:p>
            <a:pPr marL="362880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How to Use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Find Missing Data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300" dirty="0"/>
              <a:t>Perform String Splits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600" dirty="0"/>
              <a:t>Generate Data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3300" dirty="0"/>
              <a:t>Replace Many Types of Loops &amp; Cursors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261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Closing Thoughts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Benefits over loops &amp; cursors: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Set-Based</a:t>
            </a:r>
          </a:p>
          <a:p>
            <a:pPr marL="1723553" lvl="2" indent="-571500">
              <a:buFont typeface="Arial" panose="020B0604020202020204" pitchFamily="34" charset="0"/>
              <a:buChar char="•"/>
            </a:pPr>
            <a:r>
              <a:rPr lang="en-US" dirty="0"/>
              <a:t>Improves performance</a:t>
            </a:r>
          </a:p>
          <a:p>
            <a:pPr marL="1723553" lvl="2" indent="-571500">
              <a:buFont typeface="Arial" panose="020B0604020202020204" pitchFamily="34" charset="0"/>
              <a:buChar char="•"/>
            </a:pPr>
            <a:r>
              <a:rPr lang="en-US" dirty="0"/>
              <a:t>Simplifies the amount of code needed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Improved Maintainability</a:t>
            </a:r>
          </a:p>
          <a:p>
            <a:pPr marL="1723553" lvl="2" indent="-571500">
              <a:buFont typeface="Arial" panose="020B0604020202020204" pitchFamily="34" charset="0"/>
              <a:buChar char="•"/>
            </a:pPr>
            <a:r>
              <a:rPr lang="en-US" dirty="0"/>
              <a:t>More concise code</a:t>
            </a:r>
          </a:p>
          <a:p>
            <a:pPr marL="1723553" lvl="2" indent="-571500">
              <a:buFont typeface="Arial" panose="020B0604020202020204" pitchFamily="34" charset="0"/>
              <a:buChar char="•"/>
            </a:pPr>
            <a:r>
              <a:rPr lang="en-US" dirty="0"/>
              <a:t>Less chance of errors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Check out </a:t>
            </a:r>
            <a:r>
              <a:rPr lang="en-US" dirty="0">
                <a:hlinkClick r:id="rId3"/>
              </a:rPr>
              <a:t>SQLServerCentral.com</a:t>
            </a:r>
            <a:r>
              <a:rPr lang="en-US" dirty="0"/>
              <a:t> for more</a:t>
            </a:r>
          </a:p>
          <a:p>
            <a:pPr lvl="1"/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1147527" lvl="1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795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Jeff </a:t>
            </a:r>
            <a:r>
              <a:rPr lang="en-US" dirty="0" err="1"/>
              <a:t>Moden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http://www.sqlservercentral.com/articles/T-SQL/62867/</a:t>
            </a: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Dwain Camps: </a:t>
            </a:r>
            <a:r>
              <a:rPr lang="en-US" dirty="0">
                <a:hlinkClick r:id="rId4"/>
              </a:rPr>
              <a:t>http://www.sqlservercentral.com/blogs/dwainsql/2014/03/27/tally-tables-in-t-sql/</a:t>
            </a: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The Code Project: </a:t>
            </a:r>
            <a:r>
              <a:rPr lang="en-US" dirty="0">
                <a:hlinkClick r:id="rId5"/>
              </a:rPr>
              <a:t>https://www.codeproject.com/Articles/712738/SQL-Wizardry-Part-Eight-Tally-Tables</a:t>
            </a: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Red Gate: </a:t>
            </a:r>
            <a:r>
              <a:rPr lang="en-US" dirty="0">
                <a:hlinkClick r:id="rId6"/>
              </a:rPr>
              <a:t>https://www.red-gate.com/simple-talk/sql/database-administration/creative-solutions-by-using-a-number-table/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20507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" descr="http://www.easyvectors.com/assets/images/vectors/afbig/question-smiley-clip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072" y="1378725"/>
            <a:ext cx="4751880" cy="4595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 &amp; Comments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1038" y="1080363"/>
            <a:ext cx="10861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4541" y="1378724"/>
            <a:ext cx="548107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BONUS:</a:t>
            </a:r>
          </a:p>
          <a:p>
            <a:r>
              <a:rPr lang="en-US" sz="2000" dirty="0"/>
              <a:t>A </a:t>
            </a:r>
            <a:r>
              <a:rPr lang="en-US" sz="2000" b="1" dirty="0"/>
              <a:t>TON</a:t>
            </a:r>
            <a:r>
              <a:rPr lang="en-US" sz="2000" dirty="0"/>
              <a:t> of free eBooks from </a:t>
            </a:r>
            <a:r>
              <a:rPr lang="en-US" sz="2000" dirty="0">
                <a:hlinkClick r:id="rId3"/>
              </a:rPr>
              <a:t>Microsoft</a:t>
            </a:r>
            <a:r>
              <a:rPr lang="en-US" sz="2000" dirty="0"/>
              <a:t>, </a:t>
            </a:r>
            <a:r>
              <a:rPr lang="en-US" sz="2000" dirty="0">
                <a:hlinkClick r:id="rId4"/>
              </a:rPr>
              <a:t>RedGate</a:t>
            </a:r>
            <a:r>
              <a:rPr lang="en-US" sz="2000" dirty="0"/>
              <a:t> and </a:t>
            </a:r>
            <a:r>
              <a:rPr lang="en-US" sz="2000" dirty="0" err="1">
                <a:hlinkClick r:id="rId5"/>
              </a:rPr>
              <a:t>SentryOne</a:t>
            </a:r>
            <a:r>
              <a:rPr lang="en-US" sz="2000" dirty="0"/>
              <a:t>!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64541" y="2600414"/>
            <a:ext cx="518635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PRESENTATION FEEDBACK: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Your thoughts needed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Improve presentations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Make this event even more valuable!!!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004FA-DCC1-48DD-A1CC-F8A9E1BB46C1}"/>
              </a:ext>
            </a:extLst>
          </p:cNvPr>
          <p:cNvSpPr txBox="1"/>
          <p:nvPr/>
        </p:nvSpPr>
        <p:spPr>
          <a:xfrm>
            <a:off x="564542" y="4187411"/>
            <a:ext cx="3147208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/>
              <a:t>Aaron N. Cutshall</a:t>
            </a:r>
          </a:p>
          <a:p>
            <a:pPr marL="357840"/>
            <a:endParaRPr lang="en-US" sz="800" dirty="0">
              <a:hlinkClick r:id="rId6"/>
            </a:endParaRPr>
          </a:p>
          <a:p>
            <a:pPr marL="357840"/>
            <a:r>
              <a:rPr lang="en-US" sz="1400" dirty="0">
                <a:hlinkClick r:id="rId7"/>
              </a:rPr>
              <a:t>@</a:t>
            </a:r>
            <a:r>
              <a:rPr lang="en-US" sz="1400" dirty="0" err="1">
                <a:hlinkClick r:id="rId7"/>
              </a:rPr>
              <a:t>sqlrv</a:t>
            </a:r>
            <a:endParaRPr lang="en-US" sz="1400" dirty="0"/>
          </a:p>
          <a:p>
            <a:pPr marL="357840"/>
            <a:endParaRPr lang="en-US" sz="800" dirty="0"/>
          </a:p>
          <a:p>
            <a:pPr marL="357840"/>
            <a:r>
              <a:rPr lang="en-US" sz="1400" dirty="0">
                <a:hlinkClick r:id="rId8"/>
              </a:rPr>
              <a:t>www.linkedin.com/in/sqlrv</a:t>
            </a:r>
            <a:endParaRPr lang="en-US" sz="1400" dirty="0"/>
          </a:p>
          <a:p>
            <a:pPr marL="357840"/>
            <a:endParaRPr lang="en-US" sz="800" dirty="0">
              <a:hlinkClick r:id="rId9"/>
            </a:endParaRPr>
          </a:p>
          <a:p>
            <a:pPr marL="357840"/>
            <a:r>
              <a:rPr lang="en-US" sz="1400" dirty="0">
                <a:hlinkClick r:id="rId9"/>
              </a:rPr>
              <a:t>aaron@sqlrv.com</a:t>
            </a:r>
            <a:endParaRPr lang="en-US" sz="1400" dirty="0"/>
          </a:p>
          <a:p>
            <a:pPr marL="357840"/>
            <a:endParaRPr lang="en-US" sz="800" dirty="0"/>
          </a:p>
          <a:p>
            <a:pPr marL="357840"/>
            <a:r>
              <a:rPr lang="en-US" sz="1400" dirty="0">
                <a:hlinkClick r:id="rId10"/>
              </a:rPr>
              <a:t>www.sqlrv.com</a:t>
            </a:r>
            <a:endParaRPr lang="en-US" sz="14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2F4D06-271D-41B8-910E-E6798D03E9AA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0" y="5418174"/>
            <a:ext cx="300165" cy="29648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E358B68-6943-42B4-92E9-7C75B1DFF008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39" y="4756044"/>
            <a:ext cx="300165" cy="2976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4E6DCE6-B76E-4FBB-B762-4C9639C4BBA7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39" y="5088396"/>
            <a:ext cx="300165" cy="3011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4C653C8-7208-4B2C-8F23-2457C864340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12" y="5742254"/>
            <a:ext cx="299219" cy="296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751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2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Just who is this guy?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1038" y="1080363"/>
            <a:ext cx="10861144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j007871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893714" y="2619952"/>
            <a:ext cx="1328468" cy="322238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327" y="1820456"/>
            <a:ext cx="2175241" cy="678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48772" y="2479036"/>
            <a:ext cx="2631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Enterprise Data Architect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772327" y="2483038"/>
            <a:ext cx="2175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Past Local Group Leader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72" y="3405270"/>
            <a:ext cx="1081924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3533" y="4919002"/>
            <a:ext cx="13173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B.S.</a:t>
            </a:r>
          </a:p>
          <a:p>
            <a:r>
              <a:rPr lang="en-US" dirty="0"/>
              <a:t>Computer</a:t>
            </a:r>
          </a:p>
          <a:p>
            <a:r>
              <a:rPr lang="en-US" dirty="0"/>
              <a:t>Science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42078" y="4790940"/>
            <a:ext cx="15629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M.S.</a:t>
            </a:r>
          </a:p>
          <a:p>
            <a:r>
              <a:rPr lang="en-US" dirty="0"/>
              <a:t>Computer</a:t>
            </a:r>
          </a:p>
          <a:p>
            <a:r>
              <a:rPr lang="en-US" dirty="0"/>
              <a:t>Information</a:t>
            </a:r>
          </a:p>
          <a:p>
            <a:r>
              <a:rPr lang="en-US" dirty="0"/>
              <a:t>Systems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680" y="3405270"/>
            <a:ext cx="1258425" cy="1348313"/>
          </a:xfrm>
          <a:prstGeom prst="rect">
            <a:avLst/>
          </a:prstGeom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5464" y="3405270"/>
            <a:ext cx="1129667" cy="1487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435464" y="4919002"/>
            <a:ext cx="1450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M.S.</a:t>
            </a:r>
          </a:p>
          <a:p>
            <a:r>
              <a:rPr lang="en-US" dirty="0"/>
              <a:t>Health</a:t>
            </a:r>
          </a:p>
          <a:p>
            <a:r>
              <a:rPr lang="en-US" dirty="0"/>
              <a:t>Informatics</a:t>
            </a:r>
          </a:p>
        </p:txBody>
      </p:sp>
      <p:sp>
        <p:nvSpPr>
          <p:cNvPr id="15" name="24-Point Star 14"/>
          <p:cNvSpPr/>
          <p:nvPr/>
        </p:nvSpPr>
        <p:spPr>
          <a:xfrm>
            <a:off x="6620902" y="3278181"/>
            <a:ext cx="2834143" cy="2656644"/>
          </a:xfrm>
          <a:prstGeom prst="star24">
            <a:avLst/>
          </a:prstGeom>
          <a:gradFill>
            <a:gsLst>
              <a:gs pos="0">
                <a:srgbClr val="0070C0"/>
              </a:gs>
              <a:gs pos="0">
                <a:srgbClr val="0070C0"/>
              </a:gs>
              <a:gs pos="100000">
                <a:schemeClr val="accent3">
                  <a:lumMod val="60000"/>
                  <a:lumOff val="40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>
                <a:latin typeface="Lucida Handwriting" panose="03010101010101010101" pitchFamily="66" charset="0"/>
              </a:rPr>
              <a:t>30+</a:t>
            </a:r>
          </a:p>
          <a:p>
            <a:pPr algn="ctr"/>
            <a:r>
              <a:rPr lang="en-US" sz="2400" dirty="0">
                <a:latin typeface="Lucida Handwriting" panose="03010101010101010101" pitchFamily="66" charset="0"/>
              </a:rPr>
              <a:t>Years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0902" y="1953698"/>
            <a:ext cx="2830535" cy="418146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636388" y="2499395"/>
            <a:ext cx="2815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Speaker – various events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1125" y="1436683"/>
            <a:ext cx="3127036" cy="134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8441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4" grpId="0"/>
      <p:bldP spid="15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362880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What are Tally Tables?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Purposes and Uses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How To Create Them</a:t>
            </a:r>
          </a:p>
          <a:p>
            <a:pPr marL="362880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How to Use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Find Missing Data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Break Strings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Generate Data</a:t>
            </a:r>
          </a:p>
          <a:p>
            <a:pPr marL="729352" lvl="1" indent="-27216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Replace Loops &amp; Cursors</a:t>
            </a:r>
          </a:p>
          <a:p>
            <a:pPr marL="362880" indent="-36288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/>
              <a:t>Closing Thoughts</a:t>
            </a:r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0213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hlinkClick r:id="rId3"/>
              </a:rPr>
              <a:t>5 Basic Concepts of Any Programming Language</a:t>
            </a:r>
            <a:endParaRPr lang="en-US" sz="3600" dirty="0"/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en-US" dirty="0"/>
              <a:t>Program Structure</a:t>
            </a:r>
          </a:p>
          <a:p>
            <a:pPr marL="1318977" lvl="1" indent="-742950">
              <a:buFont typeface="Arial" panose="020B0604020202020204" pitchFamily="34" charset="0"/>
              <a:buChar char="•"/>
            </a:pPr>
            <a:r>
              <a:rPr lang="en-US" dirty="0"/>
              <a:t>The overall form of a program</a:t>
            </a:r>
          </a:p>
          <a:p>
            <a:pPr marL="1318977" lvl="1" indent="-742950">
              <a:buFont typeface="Arial" panose="020B0604020202020204" pitchFamily="34" charset="0"/>
              <a:buChar char="•"/>
            </a:pPr>
            <a:r>
              <a:rPr lang="en-US" dirty="0"/>
              <a:t>Interrelationships between individual components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Variable Declaration (Names &amp; Data Types)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Looping Structures (Conditional)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Control Structures (Logic flows &amp; branches)</a:t>
            </a:r>
          </a:p>
          <a:p>
            <a:pPr marL="742950" indent="-742950">
              <a:buFont typeface="+mj-lt"/>
              <a:buAutoNum type="arabicPeriod"/>
            </a:pPr>
            <a:r>
              <a:rPr lang="en-US" dirty="0"/>
              <a:t>Syntax (Language Rules)</a:t>
            </a:r>
          </a:p>
          <a:p>
            <a:pPr algn="ctr"/>
            <a:r>
              <a:rPr lang="en-US" b="1" i="1" dirty="0"/>
              <a:t>** Nothing About Set-Based Operations **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9565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vs Set-Based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1038" y="1080363"/>
            <a:ext cx="10861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061682" y="1183344"/>
            <a:ext cx="9158081" cy="51514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321997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Procedural Programming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 fontScale="62500" lnSpcReduction="20000"/>
          </a:bodyPr>
          <a:lstStyle/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5100" dirty="0"/>
              <a:t>Data is very abstract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Structure or organization of the data is unimportant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Separated by different layers of abstraction</a:t>
            </a:r>
          </a:p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5100" dirty="0"/>
              <a:t>Concerned with what to do and how to do it (Imperative)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Step-by-step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Statements, Loops, Object manipulation, etc.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Different logic paths depending upon data attributes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Record by record processing</a:t>
            </a:r>
          </a:p>
          <a:p>
            <a:pPr marL="571500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5100" dirty="0"/>
              <a:t>Provides total control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You know exactly what it will do</a:t>
            </a:r>
          </a:p>
          <a:p>
            <a:pPr marL="1147527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4600" dirty="0"/>
              <a:t>Execution method will be consistent each and every time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265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Set-Based Programming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 fontScale="92500"/>
          </a:bodyPr>
          <a:lstStyle/>
          <a:p>
            <a:pPr marL="571500" lvl="1" indent="-571500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Describes what should be done (Declarative)</a:t>
            </a:r>
          </a:p>
          <a:p>
            <a:pPr marL="1147527" lvl="1" indent="-5715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Indicates the operation</a:t>
            </a:r>
          </a:p>
          <a:p>
            <a:pPr marL="1147527" lvl="1" indent="-5715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Identifies the conditions</a:t>
            </a:r>
          </a:p>
          <a:p>
            <a:pPr marL="571500" lvl="1" indent="-5715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Allows the engine to determine an optimal method to obtain results based upon:</a:t>
            </a:r>
          </a:p>
          <a:p>
            <a:pPr marL="1147527" lvl="1" indent="-5715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Data structure, organization and volume</a:t>
            </a:r>
          </a:p>
          <a:p>
            <a:pPr marL="1147527" lvl="1" indent="-571500">
              <a:lnSpc>
                <a:spcPct val="70000"/>
              </a:lnSpc>
              <a:buFont typeface="Arial" panose="020B0604020202020204" pitchFamily="34" charset="0"/>
              <a:buChar char="•"/>
            </a:pPr>
            <a:r>
              <a:rPr lang="en-US" sz="3100" dirty="0"/>
              <a:t>Statistics from previous runs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Frees developer from mechanical/specific details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Allows for changing conditions without altering query</a:t>
            </a:r>
          </a:p>
          <a:p>
            <a:pPr marL="571500" lvl="1" indent="-5715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RDBMS is optimized to select or manipulate records sets as a whole (often at the expense of procedural operations)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6410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Tally Tables?</a:t>
            </a:r>
          </a:p>
        </p:txBody>
      </p:sp>
      <p:cxnSp>
        <p:nvCxnSpPr>
          <p:cNvPr id="3" name="Straight Connector 2"/>
          <p:cNvCxnSpPr/>
          <p:nvPr/>
        </p:nvCxnSpPr>
        <p:spPr>
          <a:xfrm>
            <a:off x="361038" y="1080363"/>
            <a:ext cx="1086114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4890" y="1448833"/>
            <a:ext cx="5524583" cy="4709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&quot;No&quot; Symbol 1"/>
          <p:cNvSpPr/>
          <p:nvPr/>
        </p:nvSpPr>
        <p:spPr>
          <a:xfrm>
            <a:off x="2292824" y="1448833"/>
            <a:ext cx="6591869" cy="4709706"/>
          </a:xfrm>
          <a:prstGeom prst="noSmoking">
            <a:avLst/>
          </a:prstGeom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5" name="&quot;No&quot; Symbol 4"/>
          <p:cNvSpPr/>
          <p:nvPr/>
        </p:nvSpPr>
        <p:spPr>
          <a:xfrm>
            <a:off x="2661313" y="1080363"/>
            <a:ext cx="5513696" cy="5399812"/>
          </a:xfrm>
          <a:prstGeom prst="noSmoking">
            <a:avLst/>
          </a:prstGeom>
          <a:solidFill>
            <a:srgbClr val="FF0000"/>
          </a:solidFill>
        </p:spPr>
        <p:txBody>
          <a:bodyPr lIns="0" tIns="0" rIns="0" bIns="0" rtlCol="0" anchor="ctr">
            <a:spAutoFit/>
          </a:bodyPr>
          <a:lstStyle/>
          <a:p>
            <a:pPr algn="l"/>
            <a:endParaRPr lang="en-US" sz="2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407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Tally Tables?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60125" y="1179320"/>
            <a:ext cx="10800000" cy="5120855"/>
          </a:xfrm>
        </p:spPr>
        <p:txBody>
          <a:bodyPr>
            <a:normAutofit lnSpcReduction="10000"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A numerical sequence table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Perform set-based sequence logic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Replace loops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Improve performance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Jeff </a:t>
            </a:r>
            <a:r>
              <a:rPr lang="en-US" dirty="0" err="1"/>
              <a:t>Moden</a:t>
            </a:r>
            <a:endParaRPr lang="en-US" dirty="0"/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RBAR -“Row By Agonizing Row”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Avoid Processing Data Each Row at a Time</a:t>
            </a:r>
          </a:p>
          <a:p>
            <a:pPr marL="1147527" lvl="1" indent="-571500">
              <a:buFont typeface="Arial" panose="020B0604020202020204" pitchFamily="34" charset="0"/>
              <a:buChar char="•"/>
            </a:pPr>
            <a:r>
              <a:rPr lang="en-US" dirty="0"/>
              <a:t>Most common performance killer in T-SQL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dirty="0"/>
              <a:t>Promote Set-Based Operations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60125" y="1080363"/>
            <a:ext cx="1080091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265663" y="3534770"/>
            <a:ext cx="1895375" cy="19925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7100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QLSatOslo 2016">
  <a:themeElements>
    <a:clrScheme name="Custom 1">
      <a:dk1>
        <a:srgbClr val="101820"/>
      </a:dk1>
      <a:lt1>
        <a:srgbClr val="FFFFFF"/>
      </a:lt1>
      <a:dk2>
        <a:srgbClr val="414A54"/>
      </a:dk2>
      <a:lt2>
        <a:srgbClr val="F2F2F2"/>
      </a:lt2>
      <a:accent1>
        <a:srgbClr val="0070C0"/>
      </a:accent1>
      <a:accent2>
        <a:srgbClr val="007A3E"/>
      </a:accent2>
      <a:accent3>
        <a:srgbClr val="2DCCD3"/>
      </a:accent3>
      <a:accent4>
        <a:srgbClr val="007377"/>
      </a:accent4>
      <a:accent5>
        <a:srgbClr val="6558B1"/>
      </a:accent5>
      <a:accent6>
        <a:srgbClr val="AF272F"/>
      </a:accent6>
      <a:hlink>
        <a:srgbClr val="0070C0"/>
      </a:hlink>
      <a:folHlink>
        <a:srgbClr val="2DCCD3"/>
      </a:folHlink>
    </a:clrScheme>
    <a:fontScheme name="PASS SQLSaturday">
      <a:majorFont>
        <a:latin typeface="Segoe UI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lIns="0" tIns="0" rIns="0" bIns="0" anchor="ctr">
        <a:spAutoFit/>
      </a:bodyPr>
      <a:lstStyle>
        <a:defPPr algn="l">
          <a:defRPr sz="2400" dirty="0" smtClean="0">
            <a:solidFill>
              <a:schemeClr val="accent1"/>
            </a:solidFill>
          </a:defRPr>
        </a:defPPr>
      </a:lst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6517</TotalTime>
  <Words>791</Words>
  <Application>Microsoft Office PowerPoint</Application>
  <PresentationFormat>Custom</PresentationFormat>
  <Paragraphs>155</Paragraphs>
  <Slides>19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Lucida Handwriting</vt:lpstr>
      <vt:lpstr>Segoe UI</vt:lpstr>
      <vt:lpstr>Wingdings</vt:lpstr>
      <vt:lpstr>SQLSatOslo 2016</vt:lpstr>
      <vt:lpstr>Tally Ho! -- Explore the Varied Uses of Tally Tables</vt:lpstr>
      <vt:lpstr>Just who is this guy?</vt:lpstr>
      <vt:lpstr>Agenda</vt:lpstr>
      <vt:lpstr>5 Basic Concepts of Any Programming Language</vt:lpstr>
      <vt:lpstr>Procedural vs Set-Based</vt:lpstr>
      <vt:lpstr>Procedural Programming</vt:lpstr>
      <vt:lpstr>Set-Based Programming</vt:lpstr>
      <vt:lpstr>What Are Tally Tables?</vt:lpstr>
      <vt:lpstr>What Are Tally Tables?</vt:lpstr>
      <vt:lpstr>How Does It Work?</vt:lpstr>
      <vt:lpstr>PowerPoint Presentation</vt:lpstr>
      <vt:lpstr>Set-Based Processing</vt:lpstr>
      <vt:lpstr>Other “Loops” and “Cursors”</vt:lpstr>
      <vt:lpstr>Other “Loops” and “Cursors”</vt:lpstr>
      <vt:lpstr>Other “Loops” and “Cursors”</vt:lpstr>
      <vt:lpstr>What We Covered</vt:lpstr>
      <vt:lpstr>Closing Thoughts</vt:lpstr>
      <vt:lpstr>References</vt:lpstr>
      <vt:lpstr>Questions &amp; Comments</vt:lpstr>
    </vt:vector>
  </TitlesOfParts>
  <Company>Revealed Design, LLC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Carla Hamilton</dc:creator>
  <cp:lastModifiedBy>Aaron Cutshall</cp:lastModifiedBy>
  <cp:revision>213</cp:revision>
  <dcterms:created xsi:type="dcterms:W3CDTF">2011-08-19T20:30:49Z</dcterms:created>
  <dcterms:modified xsi:type="dcterms:W3CDTF">2021-01-19T22:24:31Z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dc3d3d8-6bdc-485e-b6f2-a0ac58658b4a_Enabled">
    <vt:lpwstr>True</vt:lpwstr>
  </property>
  <property fmtid="{D5CDD505-2E9C-101B-9397-08002B2CF9AE}" pid="3" name="MSIP_Label_bdc3d3d8-6bdc-485e-b6f2-a0ac58658b4a_SiteId">
    <vt:lpwstr>61e6eeb3-5fd7-4aaa-ae3c-61e8deb09b79</vt:lpwstr>
  </property>
  <property fmtid="{D5CDD505-2E9C-101B-9397-08002B2CF9AE}" pid="4" name="MSIP_Label_bdc3d3d8-6bdc-485e-b6f2-a0ac58658b4a_Owner">
    <vt:lpwstr>acutshall@churchofjesuschrist.org</vt:lpwstr>
  </property>
  <property fmtid="{D5CDD505-2E9C-101B-9397-08002B2CF9AE}" pid="5" name="MSIP_Label_bdc3d3d8-6bdc-485e-b6f2-a0ac58658b4a_SetDate">
    <vt:lpwstr>2019-04-03T16:44:13.7741660Z</vt:lpwstr>
  </property>
  <property fmtid="{D5CDD505-2E9C-101B-9397-08002B2CF9AE}" pid="6" name="MSIP_Label_bdc3d3d8-6bdc-485e-b6f2-a0ac58658b4a_Name">
    <vt:lpwstr>Internal Use</vt:lpwstr>
  </property>
  <property fmtid="{D5CDD505-2E9C-101B-9397-08002B2CF9AE}" pid="7" name="MSIP_Label_bdc3d3d8-6bdc-485e-b6f2-a0ac58658b4a_Application">
    <vt:lpwstr>Microsoft Azure Information Protection</vt:lpwstr>
  </property>
  <property fmtid="{D5CDD505-2E9C-101B-9397-08002B2CF9AE}" pid="8" name="MSIP_Label_bdc3d3d8-6bdc-485e-b6f2-a0ac58658b4a_Extended_MSFT_Method">
    <vt:lpwstr>Automatic</vt:lpwstr>
  </property>
  <property fmtid="{D5CDD505-2E9C-101B-9397-08002B2CF9AE}" pid="9" name="MSIP_Label_03ef5274-90b8-4b3f-8a76-b4c36a43e904_Enabled">
    <vt:lpwstr>True</vt:lpwstr>
  </property>
  <property fmtid="{D5CDD505-2E9C-101B-9397-08002B2CF9AE}" pid="10" name="MSIP_Label_03ef5274-90b8-4b3f-8a76-b4c36a43e904_SiteId">
    <vt:lpwstr>61e6eeb3-5fd7-4aaa-ae3c-61e8deb09b79</vt:lpwstr>
  </property>
  <property fmtid="{D5CDD505-2E9C-101B-9397-08002B2CF9AE}" pid="11" name="MSIP_Label_03ef5274-90b8-4b3f-8a76-b4c36a43e904_Owner">
    <vt:lpwstr>acutshall@churchofjesuschrist.org</vt:lpwstr>
  </property>
  <property fmtid="{D5CDD505-2E9C-101B-9397-08002B2CF9AE}" pid="12" name="MSIP_Label_03ef5274-90b8-4b3f-8a76-b4c36a43e904_SetDate">
    <vt:lpwstr>2019-04-03T16:44:13.7741660Z</vt:lpwstr>
  </property>
  <property fmtid="{D5CDD505-2E9C-101B-9397-08002B2CF9AE}" pid="13" name="MSIP_Label_03ef5274-90b8-4b3f-8a76-b4c36a43e904_Name">
    <vt:lpwstr>Not Encrypted</vt:lpwstr>
  </property>
  <property fmtid="{D5CDD505-2E9C-101B-9397-08002B2CF9AE}" pid="14" name="MSIP_Label_03ef5274-90b8-4b3f-8a76-b4c36a43e904_Application">
    <vt:lpwstr>Microsoft Azure Information Protection</vt:lpwstr>
  </property>
  <property fmtid="{D5CDD505-2E9C-101B-9397-08002B2CF9AE}" pid="15" name="MSIP_Label_03ef5274-90b8-4b3f-8a76-b4c36a43e904_Parent">
    <vt:lpwstr>bdc3d3d8-6bdc-485e-b6f2-a0ac58658b4a</vt:lpwstr>
  </property>
  <property fmtid="{D5CDD505-2E9C-101B-9397-08002B2CF9AE}" pid="16" name="MSIP_Label_03ef5274-90b8-4b3f-8a76-b4c36a43e904_Extended_MSFT_Method">
    <vt:lpwstr>Automatic</vt:lpwstr>
  </property>
  <property fmtid="{D5CDD505-2E9C-101B-9397-08002B2CF9AE}" pid="17" name="Classification">
    <vt:lpwstr>Internal Use Not Encrypted</vt:lpwstr>
  </property>
</Properties>
</file>